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9" r:id="rId4"/>
    <p:sldId id="258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F167-3A52-40F6-8D24-E86D515E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1DE46-7345-4C53-8C5D-FB4F106FB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20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9EE58-1F3D-4325-B15D-FB59B1DE08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C4A5-9A68-48ED-88F4-442CBF9AC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84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BB8B-B407-4AB0-9569-467B1D8AB0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A992-D908-40F1-A0B1-EBAE2D33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25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18C7-3B75-4B62-93E8-0F1789B199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5282-3792-4243-8FD5-0DCF79DEA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75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F5325-94CC-49AF-B6CB-CC1575B965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E358B-3277-4F22-B2BB-063AF1235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81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CF03-059B-4E5B-8C64-473DBA8505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11B93-22C3-4AC2-AB79-CF0BF6B72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3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43BAC-05C9-4F6C-8577-849F625DF0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BBB66-D31A-40C7-A91D-212F37CCC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680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768E-3382-47D7-82C1-F0463678D5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C5D7-7044-49A8-A2BF-3E8148DAD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246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87BC-069C-4232-A4FD-B44C222DB7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53D5-042D-40B3-913A-4B69D77D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730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5408-835A-4B95-8613-50336FEB0F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A43F-E6A3-41D5-AB25-1BF3C0574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079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66B3-1731-4F57-8881-6243EEEAC6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0E89-2E05-4429-B6EA-BD7A6525E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78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8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58735D-2F26-4B91-9149-2F0FB4BFE8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A3B21B-36DA-4D68-A17C-E54975D3A2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03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451392" y="3601658"/>
            <a:ext cx="5038187" cy="1147820"/>
          </a:xfrm>
        </p:spPr>
        <p:txBody>
          <a:bodyPr/>
          <a:lstStyle/>
          <a:p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Акция</a:t>
            </a:r>
            <a:r>
              <a:rPr lang="ru-RU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 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Р</a:t>
            </a:r>
            <a:r>
              <a:rPr lang="ru-RU" sz="4000" b="1" dirty="0">
                <a:solidFill>
                  <a:srgbClr val="FF3399"/>
                </a:solidFill>
                <a:latin typeface="Monotype Corsiva" panose="03010101010201010101" pitchFamily="66" charset="0"/>
              </a:rPr>
              <a:t>а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з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00B0F0"/>
                </a:solidFill>
                <a:latin typeface="Monotype Corsiva" panose="03010101010201010101" pitchFamily="66" charset="0"/>
              </a:rPr>
              <a:t>ц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в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е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т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н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е л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е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т</a:t>
            </a:r>
            <a:r>
              <a:rPr lang="ru-RU" sz="4000" b="1" dirty="0">
                <a:solidFill>
                  <a:srgbClr val="660066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2942463" y="510991"/>
            <a:ext cx="6307079" cy="16657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46218" y="2421326"/>
            <a:ext cx="6899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Международная программа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«</a:t>
            </a: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Эко-Школы / </a:t>
            </a: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Зеленый флаг»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61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697" y="134470"/>
            <a:ext cx="3567892" cy="36768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038" y="1690691"/>
            <a:ext cx="3580308" cy="3560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6" y="1365085"/>
            <a:ext cx="4207741" cy="3274149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Рассадный этап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23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6" y="365128"/>
            <a:ext cx="3263503" cy="435133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541" y="515471"/>
            <a:ext cx="3881717" cy="38817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2" y="1850941"/>
            <a:ext cx="3459901" cy="34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76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9mCYUK1mTk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236" y="365128"/>
            <a:ext cx="7360833" cy="5520625"/>
          </a:xfrm>
          <a:prstGeom prst="round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92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40" y="2087276"/>
            <a:ext cx="4670612" cy="336673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05" y="304056"/>
            <a:ext cx="4083341" cy="27732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91" y="365128"/>
            <a:ext cx="3497616" cy="335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4148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11</Words>
  <Application>Microsoft Office PowerPoint</Application>
  <PresentationFormat>Широкоэкранный</PresentationFormat>
  <Paragraphs>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SimSun-ExtB</vt:lpstr>
      <vt:lpstr>Arial</vt:lpstr>
      <vt:lpstr>Calibri</vt:lpstr>
      <vt:lpstr>Calibri Light</vt:lpstr>
      <vt:lpstr>Monotype Corsiva</vt:lpstr>
      <vt:lpstr>Times New Roman</vt:lpstr>
      <vt:lpstr>1_Тема Office</vt:lpstr>
      <vt:lpstr>Акция   «Разноцветное лето»</vt:lpstr>
      <vt:lpstr>Рассадный этап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  «Разноцветное лето»</dc:title>
  <dc:creator>User</dc:creator>
  <cp:lastModifiedBy>User</cp:lastModifiedBy>
  <cp:revision>4</cp:revision>
  <dcterms:created xsi:type="dcterms:W3CDTF">2021-05-24T08:54:56Z</dcterms:created>
  <dcterms:modified xsi:type="dcterms:W3CDTF">2021-05-24T10:45:29Z</dcterms:modified>
</cp:coreProperties>
</file>